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93" d="100"/>
          <a:sy n="93" d="100"/>
        </p:scale>
        <p:origin x="91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64F2-BA9C-43AC-9A18-EA5A37D6A7D4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F309F-7FFA-408D-80BA-C20CB864B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995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64F2-BA9C-43AC-9A18-EA5A37D6A7D4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F309F-7FFA-408D-80BA-C20CB864B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102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64F2-BA9C-43AC-9A18-EA5A37D6A7D4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F309F-7FFA-408D-80BA-C20CB864B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656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64F2-BA9C-43AC-9A18-EA5A37D6A7D4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F309F-7FFA-408D-80BA-C20CB864B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440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64F2-BA9C-43AC-9A18-EA5A37D6A7D4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F309F-7FFA-408D-80BA-C20CB864B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884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64F2-BA9C-43AC-9A18-EA5A37D6A7D4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F309F-7FFA-408D-80BA-C20CB864B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399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64F2-BA9C-43AC-9A18-EA5A37D6A7D4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F309F-7FFA-408D-80BA-C20CB864B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53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64F2-BA9C-43AC-9A18-EA5A37D6A7D4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F309F-7FFA-408D-80BA-C20CB864B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783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64F2-BA9C-43AC-9A18-EA5A37D6A7D4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F309F-7FFA-408D-80BA-C20CB864B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170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64F2-BA9C-43AC-9A18-EA5A37D6A7D4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F309F-7FFA-408D-80BA-C20CB864B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618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64F2-BA9C-43AC-9A18-EA5A37D6A7D4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F309F-7FFA-408D-80BA-C20CB864B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239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164F2-BA9C-43AC-9A18-EA5A37D6A7D4}" type="datetimeFigureOut">
              <a:rPr lang="en-US" smtClean="0"/>
              <a:t>8/3/2018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F309F-7FFA-408D-80BA-C20CB864B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696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36" y="1576825"/>
            <a:ext cx="4523740" cy="11506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8963" y="956312"/>
            <a:ext cx="3689074" cy="252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649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Michigan Health System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Engler, Tedi</dc:creator>
  <cp:lastModifiedBy>Engler, Tedi</cp:lastModifiedBy>
  <cp:revision>1</cp:revision>
  <dcterms:created xsi:type="dcterms:W3CDTF">2018-08-03T12:47:25Z</dcterms:created>
  <dcterms:modified xsi:type="dcterms:W3CDTF">2018-08-03T12:47:29Z</dcterms:modified>
</cp:coreProperties>
</file>